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Z1DzIww0ciT689EyvhplDMvcz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ctrTitle"/>
          </p:nvPr>
        </p:nvSpPr>
        <p:spPr>
          <a:xfrm>
            <a:off x="745067" y="148269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subTitle"/>
          </p:nvPr>
        </p:nvSpPr>
        <p:spPr>
          <a:xfrm>
            <a:off x="745067" y="394272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838200" y="2170695"/>
            <a:ext cx="5181600" cy="400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2" type="body"/>
          </p:nvPr>
        </p:nvSpPr>
        <p:spPr>
          <a:xfrm>
            <a:off x="6172200" y="2170695"/>
            <a:ext cx="5181600" cy="400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8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838200" y="2170695"/>
            <a:ext cx="5181600" cy="400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6172200" y="2170695"/>
            <a:ext cx="5181600" cy="4006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8"/>
          <p:cNvSpPr txBox="1"/>
          <p:nvPr/>
        </p:nvSpPr>
        <p:spPr>
          <a:xfrm>
            <a:off x="745067" y="182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UCD</a:t>
            </a:r>
            <a:r>
              <a:rPr b="0" i="0" lang="en-US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Ireland’s Global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8"/>
          <p:cNvCxnSpPr/>
          <p:nvPr/>
        </p:nvCxnSpPr>
        <p:spPr>
          <a:xfrm>
            <a:off x="838200" y="6360581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8"/>
          <p:cNvCxnSpPr/>
          <p:nvPr/>
        </p:nvCxnSpPr>
        <p:spPr>
          <a:xfrm>
            <a:off x="838200" y="497418"/>
            <a:ext cx="8079658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Graphical user interface, text&#10;&#10;Description automatically generated" id="18" name="Google Shape;1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83329" y="66069"/>
            <a:ext cx="2263604" cy="5415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0"/>
          <p:cNvSpPr txBox="1"/>
          <p:nvPr/>
        </p:nvSpPr>
        <p:spPr>
          <a:xfrm>
            <a:off x="745067" y="182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UCD</a:t>
            </a:r>
            <a:r>
              <a:rPr b="0" i="0" lang="en-US" sz="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Ireland’s Global University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48;p10"/>
          <p:cNvCxnSpPr/>
          <p:nvPr/>
        </p:nvCxnSpPr>
        <p:spPr>
          <a:xfrm>
            <a:off x="838200" y="6360581"/>
            <a:ext cx="10515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" name="Google Shape;49;p10"/>
          <p:cNvCxnSpPr/>
          <p:nvPr/>
        </p:nvCxnSpPr>
        <p:spPr>
          <a:xfrm>
            <a:off x="838200" y="523117"/>
            <a:ext cx="8673193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Graphical user interface, text&#10;&#10;Description automatically generated" id="50" name="Google Shape;5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724103" y="189792"/>
            <a:ext cx="2406695" cy="5771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2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UCD Strategy </a:t>
            </a:r>
            <a:r>
              <a:rPr lang="en-US"/>
              <a:t>2020-2024</a:t>
            </a:r>
            <a:endParaRPr/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3">
            <a:alphaModFix/>
          </a:blip>
          <a:srcRect b="10343" l="0" r="0" t="22893"/>
          <a:stretch/>
        </p:blipFill>
        <p:spPr>
          <a:xfrm>
            <a:off x="13228" y="0"/>
            <a:ext cx="121787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81" name="Google Shape;8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7224" y="1327160"/>
            <a:ext cx="6570773" cy="157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ctrTitle"/>
          </p:nvPr>
        </p:nvSpPr>
        <p:spPr>
          <a:xfrm>
            <a:off x="745067" y="148269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745067" y="394272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 txBox="1"/>
          <p:nvPr>
            <p:ph idx="1" type="body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838200" y="6445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838200" y="2249900"/>
            <a:ext cx="10515600" cy="369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ctrTitle"/>
          </p:nvPr>
        </p:nvSpPr>
        <p:spPr>
          <a:xfrm>
            <a:off x="745067" y="148269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 txBox="1"/>
          <p:nvPr>
            <p:ph idx="1" type="subTitle"/>
          </p:nvPr>
        </p:nvSpPr>
        <p:spPr>
          <a:xfrm>
            <a:off x="745067" y="394272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idx="12" type="sldNum"/>
          </p:nvPr>
        </p:nvSpPr>
        <p:spPr>
          <a:xfrm>
            <a:off x="8610600" y="63531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7"/>
          <p:cNvSpPr txBox="1"/>
          <p:nvPr>
            <p:ph idx="11" type="ftr"/>
          </p:nvPr>
        </p:nvSpPr>
        <p:spPr>
          <a:xfrm>
            <a:off x="74506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UCD Strategy </a:t>
            </a:r>
            <a:r>
              <a:rPr lang="en-US"/>
              <a:t>2020-2024</a:t>
            </a:r>
            <a:endParaRPr/>
          </a:p>
        </p:txBody>
      </p:sp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/>
        </p:nvSpPr>
        <p:spPr>
          <a:xfrm>
            <a:off x="3748136" y="1932098"/>
            <a:ext cx="4606704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text&#10;&#10;Description automatically generated" id="116" name="Google Shape;11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3798" y="3531481"/>
            <a:ext cx="4606704" cy="110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CD lockup_1"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CD RTT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UCD RTT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2019-12-04T12:34:21Z</dcterms:created>
  <dc:creator>Sheena  Flynn</dc:creator>
</cp:coreProperties>
</file>